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0C81-670F-F407-D755-F982486E6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0CD3-CD46-ADF6-9068-D717F71B3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03D59-9FCE-0653-CF54-E30F213A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29CC1-520A-CE4A-3C80-6936AF4F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78231-C4A3-C678-C2E1-5EBA44F0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3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09F2-52D5-6DFB-44B6-3F4B1730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FCDC3-BAA1-52D2-8CD6-A3AC21C17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9CE38-E999-E07D-CFAC-DECFEA483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2E5A-3B7D-521A-4C19-18DEE60B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5745-438A-BDCB-5D24-20BB84D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7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4ED39-DD91-B454-EC21-EF3010779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7B183-AC61-9C38-66CD-EB4F6669C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39F10-728E-D3E6-5DF3-5AB401D4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3A316-E700-ADE7-67AB-AB2DC194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8926F-68D8-86F6-9BA1-51C927E7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A650-0082-5786-1E7F-7DCC9C01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B54C-A4B2-420E-B80C-72C8DA0D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ABD5-9F6E-2AE0-9E29-A1137A9B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33E6A-4A4E-F174-770B-1285FF79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9979B-6258-0A4D-67BD-C4B08B709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AB3AF-9139-085F-2390-B816FDA34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3CFD0-1779-B38B-E80D-2C681B558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C529-B514-1331-9AE8-558959AC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525A7-2240-2C1D-21B6-40D23817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931E3-25E4-F0D1-C08A-88457329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20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61D6-21B2-FB5B-28BB-BDBFE6D1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22743-00CD-31A8-5347-0234DBE6B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AE7A2-3F11-AA66-2664-2F1853990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A0C60-B48B-F504-281F-ADFE0294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85EA4-614B-4AF5-B568-63E68DB58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FB6B5-F1C5-C1B2-5973-83BF4D29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D9D8-0028-4048-61A1-34ADA1AC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F651-9475-93ED-5385-8E4CFAD90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B9694-5985-46E3-E9EA-756942E2A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55C11-1E16-FC96-A7E6-8B2C3ACA3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0AF14-1BAA-A9DE-A81C-D152E12BA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B2C6D-288E-4999-997E-83DEA038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00E1E2-E5C7-BCB5-B97A-50C9D092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6B377-DFFA-46D8-FD73-B03EB69D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5EDA-A105-646E-93DD-E3289D51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7EFDD-5439-A653-0183-9372818CD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6C29D-E38A-C658-1123-89B20642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C4601-A50F-33AB-32E4-B8A8AAD1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5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1B69B-DFD3-5879-6366-D5FD5D03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26ABA-4A65-53E1-24E3-83ECB7D4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6127A-38F6-E3BF-7A6B-29246104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6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3E37-B136-5B35-FA91-4C8C43FC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E977-B79C-0AF0-2F98-A10AD30BD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F02A8-94F5-E250-9E84-3FBCC787F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76BBB-581C-E2C1-41E6-0E724F61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E5542-4720-A93C-613A-EFD2FA8B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27F1-1375-7148-CD2A-782054EA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9B1C-BB81-1CB7-7FC6-764B4472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E61E5-9595-6360-69F7-652E8757A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1A964-C78F-554E-77A7-E27B163DA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55CF8-2D7D-1B19-9ADD-D7BEDAC7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E08A-C8CE-8E50-D4EF-9FB2AE2A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C824D-080C-874E-E8C7-85E204B0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1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06CE3B-441D-58AC-EA44-492B83B5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4F46-81EB-4F3A-5EFF-F01E0E46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6451-8900-F08C-F23C-A623E45A9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406DE-4337-463A-860B-3EE9152EC384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0337B-09FA-58B1-CCAE-9A2DA30EE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05284-555F-6ABC-C74B-5530302E5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5871-01AA-4273-8FE0-7B25F1920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3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gpZfSHaDAY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1466-08B0-B156-971F-601E21D19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170 Any time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1BA1E-095A-5D1B-9C86-44907351A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based from Dr. Eamonn Keogh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73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74C2CFE-DE34-36CE-9528-D5683874B277}"/>
              </a:ext>
            </a:extLst>
          </p:cNvPr>
          <p:cNvSpPr>
            <a:spLocks noGrp="1"/>
          </p:cNvSpPr>
          <p:nvPr/>
        </p:nvSpPr>
        <p:spPr>
          <a:xfrm>
            <a:off x="655386" y="1683526"/>
            <a:ext cx="10881228" cy="4614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problems for which we can compute a solution</a:t>
            </a:r>
          </a:p>
          <a:p>
            <a:r>
              <a:rPr lang="en-US" dirty="0"/>
              <a:t>But sometimes, while computing a solution, we are forced to make a choice NOW!</a:t>
            </a:r>
          </a:p>
          <a:p>
            <a:r>
              <a:rPr lang="en-US" dirty="0"/>
              <a:t>In such cases, we would be better off giving </a:t>
            </a:r>
            <a:r>
              <a:rPr lang="en-US" i="1" dirty="0"/>
              <a:t>some</a:t>
            </a:r>
            <a:r>
              <a:rPr lang="en-US" dirty="0"/>
              <a:t> answer, even if it is not optimal. </a:t>
            </a:r>
          </a:p>
          <a:p>
            <a:r>
              <a:rPr lang="en-US" dirty="0"/>
              <a:t>There is a framework to support this, </a:t>
            </a:r>
            <a:r>
              <a:rPr lang="en-US" i="1" dirty="0"/>
              <a:t>anytime algorithms</a:t>
            </a:r>
            <a:r>
              <a:rPr lang="en-US" dirty="0"/>
              <a:t>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313A6B-3ED0-A34D-6E72-9074BB127D04}"/>
              </a:ext>
            </a:extLst>
          </p:cNvPr>
          <p:cNvSpPr>
            <a:spLocks noGrp="1"/>
          </p:cNvSpPr>
          <p:nvPr/>
        </p:nvSpPr>
        <p:spPr>
          <a:xfrm>
            <a:off x="655386" y="4286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328767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516600-294F-4C97-A02E-891F95B81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3" t="12700" b="485"/>
          <a:stretch/>
        </p:blipFill>
        <p:spPr bwMode="auto">
          <a:xfrm>
            <a:off x="283699" y="2479431"/>
            <a:ext cx="5242852" cy="429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CD29A-7CC3-CACD-E4A4-87DE4ABE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70" y="5338689"/>
            <a:ext cx="3870960" cy="1440180"/>
          </a:xfrm>
          <a:prstGeom prst="rect">
            <a:avLst/>
          </a:prstGeom>
        </p:spPr>
      </p:pic>
      <p:pic>
        <p:nvPicPr>
          <p:cNvPr id="5" name="Picture 4" descr="FishRecog">
            <a:extLst>
              <a:ext uri="{FF2B5EF4-FFF2-40B4-BE49-F238E27FC236}">
                <a16:creationId xmlns:a16="http://schemas.microsoft.com/office/drawing/2014/main" id="{3BAEC367-294B-45BF-B359-D8075ECB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89" y="2466520"/>
            <a:ext cx="3701811" cy="277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fish dam ladder">
            <a:extLst>
              <a:ext uri="{FF2B5EF4-FFF2-40B4-BE49-F238E27FC236}">
                <a16:creationId xmlns:a16="http://schemas.microsoft.com/office/drawing/2014/main" id="{82449631-A979-442B-BE3B-E00E6768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4" y="136558"/>
            <a:ext cx="3454261" cy="23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fish dam ladder">
            <a:extLst>
              <a:ext uri="{FF2B5EF4-FFF2-40B4-BE49-F238E27FC236}">
                <a16:creationId xmlns:a16="http://schemas.microsoft.com/office/drawing/2014/main" id="{F73BA838-6D9C-47FC-8B4F-B143C7180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70" y="-55558"/>
            <a:ext cx="4402876" cy="25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08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B6585-34A1-7B2C-8060-826EFF3F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399787"/>
            <a:ext cx="11011854" cy="60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4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929E6-6F68-18C7-7AAD-43E1503B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00" y="464563"/>
            <a:ext cx="9220999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5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092DF-C9F7-AC69-3A71-F4862672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430270"/>
            <a:ext cx="10265030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7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9ABEF-ACC4-49EF-9889-79E45D4E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" y="506476"/>
            <a:ext cx="10943268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04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47C9A-8516-4AD9-38B3-F71B6F4A0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25" y="392167"/>
            <a:ext cx="9792549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7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7319F-862C-C0C1-9290-3C9EC736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373115"/>
            <a:ext cx="10905165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9702E-1386-9331-9782-655A966F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487425"/>
            <a:ext cx="10745131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3D013-B159-9912-296D-D4F1A937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415029"/>
            <a:ext cx="10912786" cy="6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1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title="Honda's Asimo Robot buckling on the stairs">
            <a:hlinkClick r:id="" action="ppaction://media"/>
            <a:extLst>
              <a:ext uri="{FF2B5EF4-FFF2-40B4-BE49-F238E27FC236}">
                <a16:creationId xmlns:a16="http://schemas.microsoft.com/office/drawing/2014/main" id="{358BEAB4-3A40-433A-A771-0C2AAB729C75}"/>
              </a:ext>
            </a:extLst>
          </p:cNvPr>
          <p:cNvPicPr>
            <a:picLocks noRot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5" y="68584"/>
            <a:ext cx="8967620" cy="67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7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05A6A-9A67-284A-371C-E7EB5D59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41" y="395977"/>
            <a:ext cx="8969517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A0E99D-CFE9-4C28-BBE4-917B64A4E6F2}"/>
              </a:ext>
            </a:extLst>
          </p:cNvPr>
          <p:cNvSpPr txBox="1"/>
          <p:nvPr/>
        </p:nvSpPr>
        <p:spPr>
          <a:xfrm>
            <a:off x="401140" y="363915"/>
            <a:ext cx="872272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Some algorithms that we know about are </a:t>
            </a:r>
            <a:r>
              <a:rPr lang="en-US" sz="2000" i="1" dirty="0"/>
              <a:t>already</a:t>
            </a:r>
            <a:r>
              <a:rPr lang="en-US" sz="2000" dirty="0"/>
              <a:t> anytime algorithms</a:t>
            </a:r>
          </a:p>
          <a:p>
            <a:r>
              <a:rPr lang="en-US" sz="2000" dirty="0"/>
              <a:t>Some algorithms can be converted into anytime algorithms with a little work</a:t>
            </a:r>
          </a:p>
          <a:p>
            <a:r>
              <a:rPr lang="en-US" sz="2000" dirty="0"/>
              <a:t>Some algorithms are just very hard to convert into an anytime framework.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i="1" dirty="0"/>
              <a:t>Already</a:t>
            </a:r>
            <a:r>
              <a:rPr lang="en-US" sz="2000" dirty="0"/>
              <a:t> anytime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Greedy search, random search, </a:t>
            </a:r>
            <a:r>
              <a:rPr lang="en-US" altLang="en-US" sz="2000" dirty="0"/>
              <a:t>Simulated-Annealing, Genetic Algorithms,  </a:t>
            </a:r>
            <a:r>
              <a:rPr lang="en-US" altLang="en-US" sz="2000" i="1" dirty="0"/>
              <a:t>k</a:t>
            </a:r>
            <a:r>
              <a:rPr lang="en-US" altLang="en-US" sz="2000" dirty="0"/>
              <a:t>-means clustering, decision tree construction, Monte Carlo game tree search…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</a:t>
            </a:r>
            <a:r>
              <a:rPr lang="en-US" sz="2000" i="1" dirty="0"/>
              <a:t>converted</a:t>
            </a:r>
            <a:r>
              <a:rPr lang="en-US" sz="2000" dirty="0"/>
              <a:t> to anytime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A-star.  Suppose we do the following, we first run just greedy search, and record the answer we get (which will almost certainly be suboptimal), we then start classic A-star…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Minimax. If we do these it in iterative deepening fashion, it becomes an anytime algorithms (see 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Hard/impossible </a:t>
            </a:r>
            <a:r>
              <a:rPr lang="en-US" sz="2000" dirty="0"/>
              <a:t>to convert to anytime algorithm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(I think)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Theorem proving.  For resolution refutation, until the algorithm stops, it is impossible to know if it is leaning towards TRUE or not. It is an all-or-nothing algorithm.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Dendrogram construction.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EC332F0-E7A3-9184-EBD8-35875710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1958214"/>
            <a:ext cx="2856410" cy="13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39ECE-FABD-91BD-CFC5-44A549BF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" y="331210"/>
            <a:ext cx="9739204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3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C4B8-9133-4FB0-F296-DF44D68F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34" y="3429000"/>
            <a:ext cx="11519953" cy="33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9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2903F-F268-BF00-87AB-A7967545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27" y="815082"/>
            <a:ext cx="8611346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7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2212F-E43D-3A6B-B993-99F8B95D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487425"/>
            <a:ext cx="8558002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FE927-F874-5D5C-DD66-E24E9C8F6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376925"/>
            <a:ext cx="10867062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6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C5797-13E4-3A56-A596-14DDAB0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902751"/>
            <a:ext cx="10798476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2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9831D-49CC-6C91-45F5-E0C0C345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06" y="990388"/>
            <a:ext cx="1024978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67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C2498-1621-122A-B873-AFC25DDC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4" y="392167"/>
            <a:ext cx="10760372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title="More Parkour Atlas">
            <a:hlinkClick r:id="" action="ppaction://media"/>
            <a:extLst>
              <a:ext uri="{FF2B5EF4-FFF2-40B4-BE49-F238E27FC236}">
                <a16:creationId xmlns:a16="http://schemas.microsoft.com/office/drawing/2014/main" id="{6EE1F994-9236-4CB4-AEFA-C1A98492B882}"/>
              </a:ext>
            </a:extLst>
          </p:cNvPr>
          <p:cNvPicPr>
            <a:picLocks noRot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1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70407-22FE-4D14-0450-F8AF071B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464563"/>
            <a:ext cx="10790855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7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80C89-A7C8-A7E2-0E34-55B45945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434080"/>
            <a:ext cx="11027096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5006-1D7D-94FC-4A96-6318D7F5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7" y="430270"/>
            <a:ext cx="10905165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62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4A739-FA0D-A411-57F6-92EF3CED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2" y="376925"/>
            <a:ext cx="11027096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2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CA765-31CB-9267-7E5E-36DF21DA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72" y="437891"/>
            <a:ext cx="1079085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14817-5395-2DE5-8BE9-E5825706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872268"/>
            <a:ext cx="973158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2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09E21-9A52-BC85-E64C-17E40F03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373115"/>
            <a:ext cx="9579170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797D2-91F0-196A-545A-4392789C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4" y="849406"/>
            <a:ext cx="10752752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97888-8608-2DAF-E47D-A2815247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65" y="449322"/>
            <a:ext cx="10722269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1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A5756-C5A5-4834-BC73-9E8944F1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325563"/>
            <a:ext cx="66294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AFCC25-69EB-470D-AF62-3DBC81B388AC}"/>
              </a:ext>
            </a:extLst>
          </p:cNvPr>
          <p:cNvSpPr>
            <a:spLocks noGrp="1" noChangeArrowheads="1"/>
          </p:cNvSpPr>
          <p:nvPr/>
        </p:nvSpPr>
        <p:spPr>
          <a:xfrm>
            <a:off x="704850" y="0"/>
            <a:ext cx="10515600" cy="13255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K=1:  </a:t>
            </a:r>
            <a:r>
              <a:rPr lang="en-US" altLang="ja-JP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Forest Cover Type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01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7AF3356-2967-4433-9B3A-5B85F0F4E887}"/>
              </a:ext>
            </a:extLst>
          </p:cNvPr>
          <p:cNvSpPr txBox="1"/>
          <p:nvPr/>
        </p:nvSpPr>
        <p:spPr>
          <a:xfrm>
            <a:off x="3091771" y="208032"/>
            <a:ext cx="5570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Anytime Algorithms for AI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5E16376-D1AF-47A0-8678-EA6D0C435793}"/>
              </a:ext>
            </a:extLst>
          </p:cNvPr>
          <p:cNvSpPr txBox="1"/>
          <p:nvPr/>
        </p:nvSpPr>
        <p:spPr>
          <a:xfrm>
            <a:off x="1312618" y="984439"/>
            <a:ext cx="93191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Today we will learn about </a:t>
            </a:r>
            <a:r>
              <a:rPr lang="en-US" sz="3200" i="1" dirty="0"/>
              <a:t>anytime algorithms</a:t>
            </a:r>
            <a:r>
              <a:rPr lang="en-US" sz="3200" dirty="0"/>
              <a:t>. </a:t>
            </a:r>
          </a:p>
          <a:p>
            <a:r>
              <a:rPr lang="en-US" sz="3200" dirty="0"/>
              <a:t> </a:t>
            </a:r>
          </a:p>
          <a:p>
            <a:endParaRPr lang="en-US" sz="3200" dirty="0"/>
          </a:p>
          <a:p>
            <a:r>
              <a:rPr lang="en-US" sz="3200" dirty="0"/>
              <a:t>Anytime algorithms are a general tool beyond A.I., but are especially critical for AI agents that operate in the real world (driverless cars, robots, web-bots </a:t>
            </a:r>
            <a:r>
              <a:rPr lang="en-US" sz="3200" dirty="0" err="1"/>
              <a:t>etc</a:t>
            </a:r>
            <a:r>
              <a:rPr lang="en-US" sz="3200" dirty="0"/>
              <a:t>) </a:t>
            </a:r>
          </a:p>
          <a:p>
            <a:endParaRPr lang="en-US" sz="3200" dirty="0"/>
          </a:p>
          <a:p>
            <a:r>
              <a:rPr lang="en-US" sz="3200" dirty="0"/>
              <a:t>Let's start with motivation…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F706F-C030-4265-B816-EF3BE8A90521}"/>
              </a:ext>
            </a:extLst>
          </p:cNvPr>
          <p:cNvSpPr/>
          <p:nvPr/>
        </p:nvSpPr>
        <p:spPr>
          <a:xfrm>
            <a:off x="1312618" y="5688895"/>
            <a:ext cx="48513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https://www.youtube.com/watch?v=lgpZfSHaDAY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09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32BAB-369C-8A48-FD59-9B290004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796062"/>
            <a:ext cx="8009314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58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7E89AD4-1FC8-4347-BFCD-782F1FCE03E4}"/>
              </a:ext>
            </a:extLst>
          </p:cNvPr>
          <p:cNvSpPr txBox="1"/>
          <p:nvPr/>
        </p:nvSpPr>
        <p:spPr>
          <a:xfrm>
            <a:off x="1053260" y="2701886"/>
            <a:ext cx="100854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Normal batch algorithms are often too brittle to be deploy for real-world applications</a:t>
            </a:r>
          </a:p>
          <a:p>
            <a:endParaRPr lang="en-US" sz="3200" dirty="0"/>
          </a:p>
          <a:p>
            <a:r>
              <a:rPr lang="en-US" sz="3200" dirty="0"/>
              <a:t>Where possible, we should try to use anytime algorithms.</a:t>
            </a:r>
          </a:p>
          <a:p>
            <a:endParaRPr lang="en-US" sz="3200" dirty="0"/>
          </a:p>
          <a:p>
            <a:r>
              <a:rPr lang="en-US" sz="3200" dirty="0"/>
              <a:t>(as an aside, converting a batch algorithm, to an anytime algorithm can be a nice research project)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F0B8D1-C0CC-448F-A98A-C4F4803D34C3}"/>
              </a:ext>
            </a:extLst>
          </p:cNvPr>
          <p:cNvSpPr>
            <a:spLocks noGrp="1"/>
          </p:cNvSpPr>
          <p:nvPr/>
        </p:nvSpPr>
        <p:spPr>
          <a:xfrm>
            <a:off x="1053260" y="9374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63483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DD961-8DE1-F7C5-2889-650ECAF4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331201"/>
            <a:ext cx="10912786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title="Isaac Asimov - The Three Laws of Robotics">
            <a:hlinkClick r:id="" action="ppaction://media"/>
            <a:extLst>
              <a:ext uri="{FF2B5EF4-FFF2-40B4-BE49-F238E27FC236}">
                <a16:creationId xmlns:a16="http://schemas.microsoft.com/office/drawing/2014/main" id="{F1D2763D-1B92-43F9-AA90-878555FA1C95}"/>
              </a:ext>
            </a:extLst>
          </p:cNvPr>
          <p:cNvPicPr>
            <a:picLocks noRot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3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746B5-3DA2-A109-29FC-7D671D9D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6" y="395977"/>
            <a:ext cx="10935648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3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11B10-A835-7F63-2464-947A3925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2" y="464563"/>
            <a:ext cx="10554615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7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523E8-0AE5-AB14-4F74-ACEBD76A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1" y="426460"/>
            <a:ext cx="9883997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8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362</Words>
  <Application>Microsoft Office PowerPoint</Application>
  <PresentationFormat>Widescreen</PresentationFormat>
  <Paragraphs>36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Office Theme</vt:lpstr>
      <vt:lpstr>CS 170 Any time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170 Any time Algorithm</dc:title>
  <dc:creator>Charles Seager</dc:creator>
  <cp:lastModifiedBy>Charles Seager</cp:lastModifiedBy>
  <cp:revision>1</cp:revision>
  <dcterms:created xsi:type="dcterms:W3CDTF">2024-02-07T18:06:41Z</dcterms:created>
  <dcterms:modified xsi:type="dcterms:W3CDTF">2024-02-07T18:30:14Z</dcterms:modified>
</cp:coreProperties>
</file>